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8C7E-EA26-4E0A-A8F8-FA227EF4EE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FC0F-C77C-4664-A9D7-D1E088752B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97A43-A7DE-42A5-B52E-87FE1CC10F91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68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MIS</a:t>
            </a:r>
            <a:r>
              <a:rPr lang="zh-TW" altLang="en-US" smtClean="0"/>
              <a:t>導入的三大管理模式</a:t>
            </a:r>
          </a:p>
        </p:txBody>
      </p:sp>
      <p:pic>
        <p:nvPicPr>
          <p:cNvPr id="105476" name="Picture 3" descr="F1-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557338"/>
            <a:ext cx="6769100" cy="450691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E24A1-CF65-4BBB-9BE0-C0DFF2744692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68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MIS</a:t>
            </a:r>
            <a:r>
              <a:rPr lang="zh-TW" altLang="en-US" smtClean="0"/>
              <a:t>導入的三大管理模式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268413"/>
            <a:ext cx="82296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專案管理模式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專案管理的重點在於資訊資源（包括時間、人力、物力、財力）的最有效配置與控制，亦即如何對此專案內的硬體、軟體、網路、人力做最好的預算規劃、排程規劃、人力規劃；如何做好變更管理、風險管理，使得專案能在預定時間、預估成本內成功地完成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變革管理模式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變革管理的重點在於「員工認知與行為」的改變。對於</a:t>
            </a:r>
            <a:r>
              <a:rPr lang="en-US" altLang="zh-TW" sz="2400" smtClean="0"/>
              <a:t>IS</a:t>
            </a:r>
            <a:r>
              <a:rPr lang="zh-TW" altLang="en-US" sz="2400" smtClean="0"/>
              <a:t>開發專案，如果使用者的認知不改變、抗拒或排斥，則此</a:t>
            </a:r>
            <a:r>
              <a:rPr lang="en-US" altLang="zh-TW" sz="2400" smtClean="0"/>
              <a:t>IS</a:t>
            </a:r>
            <a:r>
              <a:rPr lang="zh-TW" altLang="en-US" sz="2400" smtClean="0"/>
              <a:t>不可能成功。因此，除了</a:t>
            </a:r>
            <a:r>
              <a:rPr lang="en-US" altLang="zh-TW" sz="2400" smtClean="0"/>
              <a:t>IRM</a:t>
            </a:r>
            <a:r>
              <a:rPr lang="zh-TW" altLang="en-US" sz="2400" smtClean="0"/>
              <a:t>與</a:t>
            </a:r>
            <a:r>
              <a:rPr lang="en-US" altLang="zh-TW" sz="2400" smtClean="0"/>
              <a:t>IS</a:t>
            </a:r>
            <a:r>
              <a:rPr lang="zh-TW" altLang="en-US" sz="2400" smtClean="0"/>
              <a:t>的管理外，更重要的是「人」的管理。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主要在說明</a:t>
            </a:r>
            <a:r>
              <a:rPr lang="en-US" altLang="zh-TW" sz="2400" smtClean="0"/>
              <a:t>IS</a:t>
            </a:r>
            <a:r>
              <a:rPr lang="zh-TW" altLang="en-US" sz="2400" smtClean="0"/>
              <a:t>的開發牽涉到「人」、「資源」與「系統」三方面的投入與管理，三者必須同時進行、互相配合支援，否則難以成功。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BDBE-5D6D-4387-8CC8-E039BFD0A716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68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三大學派對於</a:t>
            </a:r>
            <a:r>
              <a:rPr lang="en-US" altLang="zh-TW" sz="3600" smtClean="0"/>
              <a:t>IT </a:t>
            </a:r>
            <a:r>
              <a:rPr lang="zh-TW" altLang="en-US" sz="3600" smtClean="0"/>
              <a:t>、人、組織等不同假設</a:t>
            </a:r>
          </a:p>
        </p:txBody>
      </p:sp>
      <p:pic>
        <p:nvPicPr>
          <p:cNvPr id="107524" name="Picture 3" descr="T1-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981075"/>
            <a:ext cx="6480175" cy="511333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53980-2933-4421-9E6C-1316793B08CB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268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MIS</a:t>
            </a:r>
            <a:r>
              <a:rPr lang="zh-TW" altLang="en-US" smtClean="0"/>
              <a:t>相關的主要學域與知識</a:t>
            </a:r>
          </a:p>
        </p:txBody>
      </p:sp>
      <p:pic>
        <p:nvPicPr>
          <p:cNvPr id="108548" name="Picture 3" descr="T1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595438"/>
            <a:ext cx="61436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211</Words>
  <Application>Microsoft Office PowerPoint</Application>
  <PresentationFormat>如螢幕大小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標楷體</vt:lpstr>
      <vt:lpstr>Arial</vt:lpstr>
      <vt:lpstr>Symbol</vt:lpstr>
      <vt:lpstr>教學目標</vt:lpstr>
      <vt:lpstr>MIS導入的三大管理模式</vt:lpstr>
      <vt:lpstr>MIS導入的三大管理模式</vt:lpstr>
      <vt:lpstr>三大學派對於IT 、人、組織等不同假設</vt:lpstr>
      <vt:lpstr> MIS相關的主要學域與知識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MIS導入的三大管理模式</dc:title>
  <dc:creator>Your User Name</dc:creator>
  <cp:lastModifiedBy>George Lee</cp:lastModifiedBy>
  <cp:revision>1</cp:revision>
  <dcterms:created xsi:type="dcterms:W3CDTF">2010-07-17T03:08:14Z</dcterms:created>
  <dcterms:modified xsi:type="dcterms:W3CDTF">2017-09-12T07:32:35Z</dcterms:modified>
</cp:coreProperties>
</file>